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91" r:id="rId3"/>
  </p:sldMasterIdLst>
  <p:sldIdLst>
    <p:sldId id="268" r:id="rId4"/>
    <p:sldId id="283" r:id="rId5"/>
    <p:sldId id="284" r:id="rId6"/>
    <p:sldId id="285" r:id="rId7"/>
    <p:sldId id="258" r:id="rId8"/>
    <p:sldId id="260" r:id="rId9"/>
    <p:sldId id="286" r:id="rId10"/>
    <p:sldId id="282" r:id="rId11"/>
    <p:sldId id="287" r:id="rId12"/>
    <p:sldId id="290" r:id="rId13"/>
    <p:sldId id="291" r:id="rId14"/>
    <p:sldId id="28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FCCB0-E454-43EA-A21E-F5987AA7F9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99795C5-7E2A-428D-A57F-6061A38479B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3200" dirty="0" smtClean="0">
              <a:latin typeface="Arial" panose="020B0604020202020204" pitchFamily="34" charset="0"/>
              <a:cs typeface="Arial" panose="020B0604020202020204" pitchFamily="34" charset="0"/>
            </a:rPr>
            <a:t>Isten kézben tartja dolgainkat, életünket. Ez a legfontosabb üzenete az Igének. </a:t>
          </a:r>
        </a:p>
        <a:p>
          <a:r>
            <a:rPr lang="hu-HU" sz="3200" dirty="0" smtClean="0">
              <a:latin typeface="Arial" panose="020B0604020202020204" pitchFamily="34" charset="0"/>
              <a:cs typeface="Arial" panose="020B0604020202020204" pitchFamily="34" charset="0"/>
            </a:rPr>
            <a:t>Bízhatunk Benne!</a:t>
          </a:r>
        </a:p>
      </dgm:t>
    </dgm:pt>
    <dgm:pt modelId="{94C83D13-9FA5-45AA-A018-08337A2AD2E5}" type="parTrans" cxnId="{9DE47048-30D9-4494-9180-D36E0895A603}">
      <dgm:prSet/>
      <dgm:spPr/>
      <dgm:t>
        <a:bodyPr/>
        <a:lstStyle/>
        <a:p>
          <a:endParaRPr lang="hu-HU"/>
        </a:p>
      </dgm:t>
    </dgm:pt>
    <dgm:pt modelId="{41BC1478-991C-45F1-B605-5228247A8FFD}" type="sibTrans" cxnId="{9DE47048-30D9-4494-9180-D36E0895A603}">
      <dgm:prSet/>
      <dgm:spPr/>
      <dgm:t>
        <a:bodyPr/>
        <a:lstStyle/>
        <a:p>
          <a:endParaRPr lang="hu-HU"/>
        </a:p>
      </dgm:t>
    </dgm:pt>
    <dgm:pt modelId="{7D95D454-15A6-4FAA-8D3B-EFB040223767}" type="pres">
      <dgm:prSet presAssocID="{7C7FCCB0-E454-43EA-A21E-F5987AA7F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F60982E-B1D9-4BB7-9787-7D94C99C753C}" type="pres">
      <dgm:prSet presAssocID="{E99795C5-7E2A-428D-A57F-6061A38479BA}" presName="node" presStyleLbl="node1" presStyleIdx="0" presStyleCnt="1" custScaleX="42167" custScaleY="63961" custLinFactNeighborX="-20541" custLinFactNeighborY="-168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2AEA012-7234-4251-9D10-756C8C49C711}" type="presOf" srcId="{7C7FCCB0-E454-43EA-A21E-F5987AA7F922}" destId="{7D95D454-15A6-4FAA-8D3B-EFB040223767}" srcOrd="0" destOrd="0" presId="urn:microsoft.com/office/officeart/2005/8/layout/default"/>
    <dgm:cxn modelId="{6CDACAD0-8094-47E4-9DE0-43EF77EE9774}" type="presOf" srcId="{E99795C5-7E2A-428D-A57F-6061A38479BA}" destId="{7F60982E-B1D9-4BB7-9787-7D94C99C753C}" srcOrd="0" destOrd="0" presId="urn:microsoft.com/office/officeart/2005/8/layout/default"/>
    <dgm:cxn modelId="{9DE47048-30D9-4494-9180-D36E0895A603}" srcId="{7C7FCCB0-E454-43EA-A21E-F5987AA7F922}" destId="{E99795C5-7E2A-428D-A57F-6061A38479BA}" srcOrd="0" destOrd="0" parTransId="{94C83D13-9FA5-45AA-A018-08337A2AD2E5}" sibTransId="{41BC1478-991C-45F1-B605-5228247A8FFD}"/>
    <dgm:cxn modelId="{6A889AA2-6F9F-47C6-95F3-E7E11358CFBB}" type="presParOf" srcId="{7D95D454-15A6-4FAA-8D3B-EFB040223767}" destId="{7F60982E-B1D9-4BB7-9787-7D94C99C75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9FFD2-2D6A-4CD2-98F8-148DDE65A16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FAD8BD8-B902-4E47-AEB7-8B5B16588E5E}">
      <dgm:prSet phldrT="[Szöveg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Isten </a:t>
          </a:r>
        </a:p>
        <a:p>
          <a:r>
            <a:rPr lang="hu-H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bátorít.</a:t>
          </a:r>
          <a:endParaRPr lang="hu-H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CB6F2-DB2F-46FE-96D1-9EAFFB2C46B8}" type="parTrans" cxnId="{14DFC227-10C8-485B-8955-1934CADF12D1}">
      <dgm:prSet/>
      <dgm:spPr/>
      <dgm:t>
        <a:bodyPr/>
        <a:lstStyle/>
        <a:p>
          <a:endParaRPr lang="hu-HU"/>
        </a:p>
      </dgm:t>
    </dgm:pt>
    <dgm:pt modelId="{D24755A5-18CC-47FF-AD50-B537563340F6}" type="sibTrans" cxnId="{14DFC227-10C8-485B-8955-1934CADF12D1}">
      <dgm:prSet/>
      <dgm:spPr/>
      <dgm:t>
        <a:bodyPr/>
        <a:lstStyle/>
        <a:p>
          <a:endParaRPr lang="hu-HU"/>
        </a:p>
      </dgm:t>
    </dgm:pt>
    <dgm:pt modelId="{823D7344-92F1-48B1-B062-927CE93B7573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u-HU" sz="3600" dirty="0" smtClean="0">
              <a:latin typeface="Arial" panose="020B0604020202020204" pitchFamily="34" charset="0"/>
              <a:cs typeface="Arial" panose="020B0604020202020204" pitchFamily="34" charset="0"/>
            </a:rPr>
            <a:t>Isten tudja, hogy néha félünk. </a:t>
          </a:r>
          <a:endParaRPr lang="hu-H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605C4-F9D9-4D59-A93A-8D243E108975}" type="parTrans" cxnId="{4864ED49-20C2-4722-AA85-414436D298D8}">
      <dgm:prSet/>
      <dgm:spPr/>
      <dgm:t>
        <a:bodyPr/>
        <a:lstStyle/>
        <a:p>
          <a:endParaRPr lang="hu-HU"/>
        </a:p>
      </dgm:t>
    </dgm:pt>
    <dgm:pt modelId="{F6D9979C-A4A4-4684-A657-3B0CCB5AAE1E}" type="sibTrans" cxnId="{4864ED49-20C2-4722-AA85-414436D298D8}">
      <dgm:prSet/>
      <dgm:spPr/>
      <dgm:t>
        <a:bodyPr/>
        <a:lstStyle/>
        <a:p>
          <a:endParaRPr lang="hu-HU"/>
        </a:p>
      </dgm:t>
    </dgm:pt>
    <dgm:pt modelId="{8EE1ED0F-2364-4535-B1FF-035BC325476E}">
      <dgm:prSet phldrT="[Szöveg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Isten segít, hogy megerősödve, szeretettel és józanul gondolkodva éljünk.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DA382-E3AB-44D7-82B4-4F5B2A314BC3}" type="parTrans" cxnId="{B2A03A95-CEE9-4A2B-80E9-12553E264C06}">
      <dgm:prSet/>
      <dgm:spPr/>
      <dgm:t>
        <a:bodyPr/>
        <a:lstStyle/>
        <a:p>
          <a:endParaRPr lang="hu-HU"/>
        </a:p>
      </dgm:t>
    </dgm:pt>
    <dgm:pt modelId="{1C55A62B-B03D-4D94-B4B6-0369A54C3AB9}" type="sibTrans" cxnId="{B2A03A95-CEE9-4A2B-80E9-12553E264C06}">
      <dgm:prSet/>
      <dgm:spPr/>
      <dgm:t>
        <a:bodyPr/>
        <a:lstStyle/>
        <a:p>
          <a:endParaRPr lang="hu-HU"/>
        </a:p>
      </dgm:t>
    </dgm:pt>
    <dgm:pt modelId="{BC2FD934-D3F2-4DA3-97BE-BBBDF430181C}" type="pres">
      <dgm:prSet presAssocID="{5FE9FFD2-2D6A-4CD2-98F8-148DDE65A16E}" presName="Name0" presStyleCnt="0">
        <dgm:presLayoutVars>
          <dgm:dir/>
          <dgm:animLvl val="lvl"/>
          <dgm:resizeHandles val="exact"/>
        </dgm:presLayoutVars>
      </dgm:prSet>
      <dgm:spPr/>
    </dgm:pt>
    <dgm:pt modelId="{66309BB6-B65F-4EEA-98B6-895138521A83}" type="pres">
      <dgm:prSet presAssocID="{EFAD8BD8-B902-4E47-AEB7-8B5B16588E5E}" presName="Name8" presStyleCnt="0"/>
      <dgm:spPr/>
    </dgm:pt>
    <dgm:pt modelId="{80E6B4EE-7FB5-463D-8E22-C8FCD44711CA}" type="pres">
      <dgm:prSet presAssocID="{EFAD8BD8-B902-4E47-AEB7-8B5B16588E5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CC0A5C-B0BE-4395-A3F0-C320073A58DA}" type="pres">
      <dgm:prSet presAssocID="{EFAD8BD8-B902-4E47-AEB7-8B5B16588E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BEF6DE-F958-402C-80C6-89DF75416D1D}" type="pres">
      <dgm:prSet presAssocID="{823D7344-92F1-48B1-B062-927CE93B7573}" presName="Name8" presStyleCnt="0"/>
      <dgm:spPr/>
    </dgm:pt>
    <dgm:pt modelId="{1A342F09-56B8-40E3-9068-B7196EB7BA56}" type="pres">
      <dgm:prSet presAssocID="{823D7344-92F1-48B1-B062-927CE93B757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30FD54-BC99-450F-A2F6-954AF6ED1D86}" type="pres">
      <dgm:prSet presAssocID="{823D7344-92F1-48B1-B062-927CE93B75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EBAEA-B912-4534-A7BA-4CFBACC76F43}" type="pres">
      <dgm:prSet presAssocID="{8EE1ED0F-2364-4535-B1FF-035BC325476E}" presName="Name8" presStyleCnt="0"/>
      <dgm:spPr/>
    </dgm:pt>
    <dgm:pt modelId="{4EB93D03-AE97-404B-99C6-769FFD8EE173}" type="pres">
      <dgm:prSet presAssocID="{8EE1ED0F-2364-4535-B1FF-035BC325476E}" presName="level" presStyleLbl="node1" presStyleIdx="2" presStyleCnt="3" custLinFactNeighborX="48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D0FBE8-0FE7-4146-9E5A-DD1FC5793F90}" type="pres">
      <dgm:prSet presAssocID="{8EE1ED0F-2364-4535-B1FF-035BC32547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82F0EE-C48B-4B75-BCE9-3178572029B3}" type="presOf" srcId="{EFAD8BD8-B902-4E47-AEB7-8B5B16588E5E}" destId="{CCCC0A5C-B0BE-4395-A3F0-C320073A58DA}" srcOrd="1" destOrd="0" presId="urn:microsoft.com/office/officeart/2005/8/layout/pyramid1"/>
    <dgm:cxn modelId="{27F216D4-9C05-4AC9-9D51-F7B637801313}" type="presOf" srcId="{823D7344-92F1-48B1-B062-927CE93B7573}" destId="{1A342F09-56B8-40E3-9068-B7196EB7BA56}" srcOrd="0" destOrd="0" presId="urn:microsoft.com/office/officeart/2005/8/layout/pyramid1"/>
    <dgm:cxn modelId="{692447E4-009C-43EA-879B-E562BFC28CD3}" type="presOf" srcId="{8EE1ED0F-2364-4535-B1FF-035BC325476E}" destId="{4EB93D03-AE97-404B-99C6-769FFD8EE173}" srcOrd="0" destOrd="0" presId="urn:microsoft.com/office/officeart/2005/8/layout/pyramid1"/>
    <dgm:cxn modelId="{1D235221-919F-4276-887E-1ED0BC442205}" type="presOf" srcId="{5FE9FFD2-2D6A-4CD2-98F8-148DDE65A16E}" destId="{BC2FD934-D3F2-4DA3-97BE-BBBDF430181C}" srcOrd="0" destOrd="0" presId="urn:microsoft.com/office/officeart/2005/8/layout/pyramid1"/>
    <dgm:cxn modelId="{8EA17985-F302-47EB-9B9E-B2C225DAE48C}" type="presOf" srcId="{823D7344-92F1-48B1-B062-927CE93B7573}" destId="{2130FD54-BC99-450F-A2F6-954AF6ED1D86}" srcOrd="1" destOrd="0" presId="urn:microsoft.com/office/officeart/2005/8/layout/pyramid1"/>
    <dgm:cxn modelId="{4864ED49-20C2-4722-AA85-414436D298D8}" srcId="{5FE9FFD2-2D6A-4CD2-98F8-148DDE65A16E}" destId="{823D7344-92F1-48B1-B062-927CE93B7573}" srcOrd="1" destOrd="0" parTransId="{344605C4-F9D9-4D59-A93A-8D243E108975}" sibTransId="{F6D9979C-A4A4-4684-A657-3B0CCB5AAE1E}"/>
    <dgm:cxn modelId="{0A0538CB-E8FF-4B8F-A718-0CD351F557BF}" type="presOf" srcId="{8EE1ED0F-2364-4535-B1FF-035BC325476E}" destId="{7BD0FBE8-0FE7-4146-9E5A-DD1FC5793F90}" srcOrd="1" destOrd="0" presId="urn:microsoft.com/office/officeart/2005/8/layout/pyramid1"/>
    <dgm:cxn modelId="{3E5605A5-880E-40BF-8A09-4C92110AB820}" type="presOf" srcId="{EFAD8BD8-B902-4E47-AEB7-8B5B16588E5E}" destId="{80E6B4EE-7FB5-463D-8E22-C8FCD44711CA}" srcOrd="0" destOrd="0" presId="urn:microsoft.com/office/officeart/2005/8/layout/pyramid1"/>
    <dgm:cxn modelId="{B2A03A95-CEE9-4A2B-80E9-12553E264C06}" srcId="{5FE9FFD2-2D6A-4CD2-98F8-148DDE65A16E}" destId="{8EE1ED0F-2364-4535-B1FF-035BC325476E}" srcOrd="2" destOrd="0" parTransId="{0E6DA382-E3AB-44D7-82B4-4F5B2A314BC3}" sibTransId="{1C55A62B-B03D-4D94-B4B6-0369A54C3AB9}"/>
    <dgm:cxn modelId="{14DFC227-10C8-485B-8955-1934CADF12D1}" srcId="{5FE9FFD2-2D6A-4CD2-98F8-148DDE65A16E}" destId="{EFAD8BD8-B902-4E47-AEB7-8B5B16588E5E}" srcOrd="0" destOrd="0" parTransId="{1E4CB6F2-DB2F-46FE-96D1-9EAFFB2C46B8}" sibTransId="{D24755A5-18CC-47FF-AD50-B537563340F6}"/>
    <dgm:cxn modelId="{37809F7C-2AD3-4818-A584-11564234598C}" type="presParOf" srcId="{BC2FD934-D3F2-4DA3-97BE-BBBDF430181C}" destId="{66309BB6-B65F-4EEA-98B6-895138521A83}" srcOrd="0" destOrd="0" presId="urn:microsoft.com/office/officeart/2005/8/layout/pyramid1"/>
    <dgm:cxn modelId="{DF26A49B-D45D-48BC-A5D0-E26633604D39}" type="presParOf" srcId="{66309BB6-B65F-4EEA-98B6-895138521A83}" destId="{80E6B4EE-7FB5-463D-8E22-C8FCD44711CA}" srcOrd="0" destOrd="0" presId="urn:microsoft.com/office/officeart/2005/8/layout/pyramid1"/>
    <dgm:cxn modelId="{C39DBA21-154F-4790-B97E-C19F207EA299}" type="presParOf" srcId="{66309BB6-B65F-4EEA-98B6-895138521A83}" destId="{CCCC0A5C-B0BE-4395-A3F0-C320073A58DA}" srcOrd="1" destOrd="0" presId="urn:microsoft.com/office/officeart/2005/8/layout/pyramid1"/>
    <dgm:cxn modelId="{17791179-E464-4E63-B3D6-23C557FEB0BE}" type="presParOf" srcId="{BC2FD934-D3F2-4DA3-97BE-BBBDF430181C}" destId="{A3BEF6DE-F958-402C-80C6-89DF75416D1D}" srcOrd="1" destOrd="0" presId="urn:microsoft.com/office/officeart/2005/8/layout/pyramid1"/>
    <dgm:cxn modelId="{F772D020-2762-40F7-AFAA-60075C6F3F6D}" type="presParOf" srcId="{A3BEF6DE-F958-402C-80C6-89DF75416D1D}" destId="{1A342F09-56B8-40E3-9068-B7196EB7BA56}" srcOrd="0" destOrd="0" presId="urn:microsoft.com/office/officeart/2005/8/layout/pyramid1"/>
    <dgm:cxn modelId="{DF85B5BE-DFE3-44D8-AE9B-7B675FB5837F}" type="presParOf" srcId="{A3BEF6DE-F958-402C-80C6-89DF75416D1D}" destId="{2130FD54-BC99-450F-A2F6-954AF6ED1D86}" srcOrd="1" destOrd="0" presId="urn:microsoft.com/office/officeart/2005/8/layout/pyramid1"/>
    <dgm:cxn modelId="{698BED49-D298-4C69-96BA-548CB7C5EAD0}" type="presParOf" srcId="{BC2FD934-D3F2-4DA3-97BE-BBBDF430181C}" destId="{84EEBAEA-B912-4534-A7BA-4CFBACC76F43}" srcOrd="2" destOrd="0" presId="urn:microsoft.com/office/officeart/2005/8/layout/pyramid1"/>
    <dgm:cxn modelId="{30CF8457-990F-45EF-802A-F8461B3103FA}" type="presParOf" srcId="{84EEBAEA-B912-4534-A7BA-4CFBACC76F43}" destId="{4EB93D03-AE97-404B-99C6-769FFD8EE173}" srcOrd="0" destOrd="0" presId="urn:microsoft.com/office/officeart/2005/8/layout/pyramid1"/>
    <dgm:cxn modelId="{0840B232-F901-401C-BD29-92E86957CAD4}" type="presParOf" srcId="{84EEBAEA-B912-4534-A7BA-4CFBACC76F43}" destId="{7BD0FBE8-0FE7-4146-9E5A-DD1FC5793F9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0982E-B1D9-4BB7-9787-7D94C99C753C}">
      <dsp:nvSpPr>
        <dsp:cNvPr id="0" name=""/>
        <dsp:cNvSpPr/>
      </dsp:nvSpPr>
      <dsp:spPr>
        <a:xfrm>
          <a:off x="1001889" y="0"/>
          <a:ext cx="5044079" cy="459066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Isten kézben tartja dolgainkat, életünket. Ez a legfontosabb üzenete az Igének.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Bízhatunk Benne!</a:t>
          </a:r>
        </a:p>
      </dsp:txBody>
      <dsp:txXfrm>
        <a:off x="1001889" y="0"/>
        <a:ext cx="5044079" cy="459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6B4EE-7FB5-463D-8E22-C8FCD44711CA}">
      <dsp:nvSpPr>
        <dsp:cNvPr id="0" name=""/>
        <dsp:cNvSpPr/>
      </dsp:nvSpPr>
      <dsp:spPr>
        <a:xfrm>
          <a:off x="3067986" y="0"/>
          <a:ext cx="3067986" cy="2243528"/>
        </a:xfrm>
        <a:prstGeom prst="trapezoid">
          <a:avLst>
            <a:gd name="adj" fmla="val 68374"/>
          </a:avLst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Isten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bátorít.</a:t>
          </a:r>
          <a:endParaRPr lang="hu-H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7986" y="0"/>
        <a:ext cx="3067986" cy="2243528"/>
      </dsp:txXfrm>
    </dsp:sp>
    <dsp:sp modelId="{1A342F09-56B8-40E3-9068-B7196EB7BA56}">
      <dsp:nvSpPr>
        <dsp:cNvPr id="0" name=""/>
        <dsp:cNvSpPr/>
      </dsp:nvSpPr>
      <dsp:spPr>
        <a:xfrm>
          <a:off x="1533993" y="2243528"/>
          <a:ext cx="6135973" cy="2243528"/>
        </a:xfrm>
        <a:prstGeom prst="trapezoid">
          <a:avLst>
            <a:gd name="adj" fmla="val 68374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Isten tudja, hogy néha félünk. </a:t>
          </a:r>
          <a:endParaRPr lang="hu-H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7788" y="2243528"/>
        <a:ext cx="3988382" cy="2243528"/>
      </dsp:txXfrm>
    </dsp:sp>
    <dsp:sp modelId="{4EB93D03-AE97-404B-99C6-769FFD8EE173}">
      <dsp:nvSpPr>
        <dsp:cNvPr id="0" name=""/>
        <dsp:cNvSpPr/>
      </dsp:nvSpPr>
      <dsp:spPr>
        <a:xfrm>
          <a:off x="0" y="4487056"/>
          <a:ext cx="9203960" cy="2243528"/>
        </a:xfrm>
        <a:prstGeom prst="trapezoid">
          <a:avLst>
            <a:gd name="adj" fmla="val 68374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Isten segít, hogy megerősödve, szeretettel és józanul gondolkodva éljünk.</a:t>
          </a:r>
          <a:endParaRPr lang="hu-H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0692" y="4487056"/>
        <a:ext cx="5982574" cy="224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8140703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14" descr="RefPedLogo Negative_Col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6" y="5429257"/>
            <a:ext cx="227964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F505-3B03-4700-806D-D4F23E75B78C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0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3257-3C0B-4D19-A73D-43376CD6C23C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33149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7B73-E950-436B-B160-3C3166CA2713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528C-0509-49AA-99E2-5D58F470A678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386283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E6BC-2744-428A-B73E-BF4C2A5A1ADC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004F-A56B-48C1-810D-40F42674DBA2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325436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2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4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2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4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2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404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E414-EC5D-4FD0-A7F1-C8EA001CE507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69CC-65C1-451F-89B8-C39A5DCF0D28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26082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7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419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16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71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13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8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08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79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0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8140703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14" descr="RefPedLogo Negative_Col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6" y="5429257"/>
            <a:ext cx="227964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3583844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A57F-891D-4F43-9D1C-1BE9DD0BBCE2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216D-3159-43F8-8711-E12B67008BC9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2944038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31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82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4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1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74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7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55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427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6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89600" y="1600206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5356-B604-4338-81CD-76DE2DFE9B18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D3EE-8BF5-4CFA-AA86-58966F0B27CD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2643412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71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8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5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0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2" descr="RefPedLogo Negative_Colo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5" y="285750"/>
            <a:ext cx="15197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72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2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4759-14B8-4930-B885-895A987E3EB4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9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0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0570-FD00-4C7E-AEA2-B0CD5B728927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420914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EAB9-555C-4261-B4C7-22D75858E2DA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810A-024B-4968-BFE7-97A1F515A81A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57724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5571-8132-4BB8-BC68-1382F5309E0C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6103-3141-4CEC-BAB9-D71EDEED5366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81098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5BBD-9821-41CE-A51B-319879558110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75433" y="6421445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CCF2-8560-44F8-AE22-C3260B4967D0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39063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2" descr="RefPedLogo Negative_Col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6" y="5429257"/>
            <a:ext cx="227964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F20B-BA7C-40BD-B739-7B391986EBE0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8DF7-1F7E-4DFC-820F-9DA7F90F2DC4}" type="slidenum">
              <a:rPr lang="nl-NL" altLang="hu-HU" smtClean="0"/>
              <a:pPr>
                <a:defRPr/>
              </a:pPr>
              <a:t>‹#›</a:t>
            </a:fld>
            <a:endParaRPr lang="nl-NL" altLang="hu-HU"/>
          </a:p>
        </p:txBody>
      </p:sp>
    </p:spTree>
    <p:extLst>
      <p:ext uri="{BB962C8B-B14F-4D97-AF65-F5344CB8AC3E}">
        <p14:creationId xmlns:p14="http://schemas.microsoft.com/office/powerpoint/2010/main" val="125324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C8C8E"/>
            </a:gs>
            <a:gs pos="30000">
              <a:srgbClr val="A8A8AB"/>
            </a:gs>
            <a:gs pos="100000">
              <a:srgbClr val="DBDBDE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42144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AF35F-6980-4A65-A430-5D96FC231678}" type="datetimeFigureOut">
              <a:rPr lang="nl-NL" smtClean="0">
                <a:solidFill>
                  <a:srgbClr val="5A6378">
                    <a:shade val="50000"/>
                  </a:srgbClr>
                </a:solidFill>
              </a:rPr>
              <a:pPr>
                <a:defRPr/>
              </a:pPr>
              <a:t>17-3-2020</a:t>
            </a:fld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165600" y="642144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srgbClr val="5A6378">
                  <a:shade val="5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871200" y="6421445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0475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724E-98BD-4A96-A37C-18E353233320}" type="slidenum">
              <a:rPr lang="nl-NL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hu-HU">
              <a:cs typeface="Arial" panose="020B0604020202020204" pitchFamily="34" charset="0"/>
            </a:endParaRPr>
          </a:p>
        </p:txBody>
      </p:sp>
      <p:pic>
        <p:nvPicPr>
          <p:cNvPr id="1033" name="Kép 10" descr="RefPedLogo Negative_Color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5" y="5786445"/>
            <a:ext cx="164676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090" indent="-38257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295" indent="-2730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63" indent="-2555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493" indent="-23653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37" indent="-182558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41" indent="-182875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43" indent="-182875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662" indent="-182875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64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FY7el6SlY" TargetMode="External"/><Relationship Id="rId2" Type="http://schemas.openxmlformats.org/officeDocument/2006/relationships/hyperlink" Target="https://www.youtube.com/watch?v=067pEbA3bKs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067pEbA3bKs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bibliamindenkie.hu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lendar.google.com/calendar/" TargetMode="Externa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84566" y="497890"/>
            <a:ext cx="8640064" cy="1752600"/>
          </a:xfrm>
        </p:spPr>
        <p:txBody>
          <a:bodyPr/>
          <a:lstStyle/>
          <a:p>
            <a:r>
              <a:rPr lang="hu-HU" dirty="0" smtClean="0"/>
              <a:t>: 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8109680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63146" y="351634"/>
            <a:ext cx="4428591" cy="3785652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400" dirty="0" err="1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400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400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726243" y="3383046"/>
            <a:ext cx="5261547" cy="31690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88596" y="867905"/>
            <a:ext cx="8322589" cy="5150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linkre és hallgasd meg az éneket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Éjjel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nappal angyal szeme vigyáz rám Uram, </a:t>
            </a: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Éjjel nappal angyal szeme vigyáz rám.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https://www.youtube.com/watch?v=5MFY7el6SlY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2" y="1405719"/>
            <a:ext cx="2443659" cy="24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4028" y="1262062"/>
            <a:ext cx="7467188" cy="244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linkre és hallgasd meg az éneket!</a:t>
            </a: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www.youtube.com/watch?v=067pEbA3bKs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3" y="1262062"/>
            <a:ext cx="2443659" cy="244365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825293" y="4263884"/>
            <a:ext cx="6141492" cy="1801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Gondold végig, hogy miről szól az ének!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énekelheted is! </a:t>
            </a:r>
          </a:p>
          <a:p>
            <a:pPr algn="just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8" y="79504"/>
            <a:ext cx="1880516" cy="20108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42654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604" y="3973461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Kedves Hittanos! </a:t>
            </a: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8607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5" y="0"/>
            <a:ext cx="1633259" cy="184429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10695" y="2732976"/>
            <a:ext cx="3849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Mondd el magadban!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17" y="425446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966084" y="513732"/>
            <a:ext cx="5726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arabicParenR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Hogy érzed magad? </a:t>
            </a:r>
          </a:p>
          <a:p>
            <a:pPr marL="571500" indent="-571500" algn="just">
              <a:buFont typeface="+mj-lt"/>
              <a:buAutoNum type="arabicParenR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 az, ami jó számodra a jelenlegi helyzetben?</a:t>
            </a:r>
          </a:p>
          <a:p>
            <a:pPr marL="571500" indent="-571500" algn="just">
              <a:buFont typeface="+mj-lt"/>
              <a:buAutoNum type="arabicParenR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 az, ami kihívást okoz?</a:t>
            </a:r>
          </a:p>
          <a:p>
            <a:pPr marL="571500" indent="-571500" algn="just">
              <a:buFont typeface="+mj-lt"/>
              <a:buAutoNum type="arabicParenR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 az, ami nehéz most?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54" y="60159"/>
            <a:ext cx="2685668" cy="2521974"/>
          </a:xfrm>
          <a:prstGeom prst="rect">
            <a:avLst/>
          </a:prstGeom>
        </p:spPr>
      </p:pic>
      <p:sp>
        <p:nvSpPr>
          <p:cNvPr id="2" name="Lefelé nyíl 1"/>
          <p:cNvSpPr/>
          <p:nvPr/>
        </p:nvSpPr>
        <p:spPr>
          <a:xfrm>
            <a:off x="11180189" y="26763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342808" y="4063965"/>
            <a:ext cx="8619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füzetedbe vagy egy lapra a válaszaidat és fényképezd le őket!</a:t>
            </a:r>
          </a:p>
          <a:p>
            <a:pPr algn="just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Ha tudsz, akár hangfelvételt is készíthetsz!</a:t>
            </a:r>
          </a:p>
          <a:p>
            <a:pPr algn="just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Küldd át a válaszaidat a hittanoktatódnak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199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0" y="1364105"/>
            <a:ext cx="2160296" cy="22035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68248" y="0"/>
            <a:ext cx="90540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jelenlegi helyzet valóban szokatlan. Meglepőnek tűnhet számodra az, hogy bár nem kell iskolába menni, de mégis van tanítás.</a:t>
            </a:r>
          </a:p>
          <a:p>
            <a:pPr algn="just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Napról napra váratlan hírek érkeznek. Talán a szüleidnek már otthonról kell dolgozniuk. Ez is furcsa lehet a számodra. Mindenki otthon van, pedig nincs is hétvége. </a:t>
            </a:r>
          </a:p>
          <a:p>
            <a:pPr algn="just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Sokféle érzés kavaroghat benned. Talán félsz és aggódsz egy kicsit.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 lesz velünk? Mi lesz a nagyszülőkkel? Mi történik majd a szüleimmel, barátaimmal, testvéremmel?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Meddig tart ez az egész? </a:t>
            </a:r>
          </a:p>
          <a:p>
            <a:pPr algn="just"/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Teljesen jogosok a kérdéseid. DE Istennek van egy üzenete a számodra!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9638675" y="6026046"/>
            <a:ext cx="2038663" cy="97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1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2649" y="539646"/>
            <a:ext cx="8109679" cy="41672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üzenete a számodra ma ez: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„Mert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a félelemnek lelkét adta nekünk az Isten, hanem az erő, a szeretet és a józanság lelkét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.” 2Tim1,7.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035" y="5764696"/>
            <a:ext cx="5049078" cy="1066455"/>
          </a:xfrm>
        </p:spPr>
        <p:txBody>
          <a:bodyPr/>
          <a:lstStyle/>
          <a:p>
            <a:pPr marL="36512" indent="0">
              <a:buNone/>
            </a:pPr>
            <a:r>
              <a:rPr lang="hu-HU" dirty="0" smtClean="0"/>
              <a:t>Forrás: </a:t>
            </a:r>
            <a:r>
              <a:rPr lang="hu-HU" dirty="0" smtClean="0">
                <a:hlinkClick r:id="rId2"/>
              </a:rPr>
              <a:t>www.abibliamindenkie.hu</a:t>
            </a:r>
            <a:endParaRPr lang="hu-HU" dirty="0" smtClean="0"/>
          </a:p>
          <a:p>
            <a:pPr marL="36512" indent="0">
              <a:buNone/>
            </a:pPr>
            <a:endParaRPr lang="hu-HU" dirty="0" smtClean="0"/>
          </a:p>
          <a:p>
            <a:pPr marL="36512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1223835"/>
            <a:ext cx="2353633" cy="2288928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20826" y="3564609"/>
            <a:ext cx="3233900" cy="32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3" y="0"/>
            <a:ext cx="9865362" cy="6858000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9697630"/>
              </p:ext>
            </p:extLst>
          </p:nvPr>
        </p:nvGraphicFramePr>
        <p:xfrm>
          <a:off x="494676" y="0"/>
          <a:ext cx="11962150" cy="700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86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7227928"/>
              </p:ext>
            </p:extLst>
          </p:nvPr>
        </p:nvGraphicFramePr>
        <p:xfrm>
          <a:off x="-254832" y="-48719"/>
          <a:ext cx="9203960" cy="673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6160957" y="187375"/>
            <a:ext cx="4846820" cy="1663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Pál apostol a tanítványának, Timóteusnak írta ezeket a gondolatokat.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05338" y="2068644"/>
            <a:ext cx="4909278" cy="2016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Amikor az ember fél, akkor nem mindig látja a megoldásokat. Sőt, a félelemre koncentrál. Isten e helyett  mást kínál.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201525" y="4508290"/>
            <a:ext cx="4813091" cy="2173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Isten erőt ad a nehéz helyzetekben is. Ő szeret és azt kínálja, hogy mi is szeretettel nézzünk másokra. Félelem helyett azt javasolja, hogy józanul gondolkodjunk.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06215" y="-172706"/>
            <a:ext cx="256696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06912" y="884419"/>
            <a:ext cx="6925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Józanul gondolkodni azt jelenti, hogy a helyzethez alkalmazkodva, bölcsen és átgondoltan cselekszünk.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észíthettek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egy táblázatot vagy digitális órarendet, hogy követni tudjátok, hogy hol tartotok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feladataitokban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Ezen a linken el tudjátok készíteni!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://calendar.google.com/calendar/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13" y="294468"/>
            <a:ext cx="2332002" cy="2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06912" y="884419"/>
            <a:ext cx="6925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Józanul gondolkodni azt jelenti, hogy a helyzethez alkalmazkodva, bölcsen és átgondoltan cselekszünk.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Gondoljátok végig, hogyan és miben tudtok otthon segíteni a szüleiteknek!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79" y="164892"/>
            <a:ext cx="2685668" cy="252197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031" y="4077214"/>
            <a:ext cx="2632425" cy="27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2430"/>
      </p:ext>
    </p:extLst>
  </p:cSld>
  <p:clrMapOvr>
    <a:masterClrMapping/>
  </p:clrMapOvr>
</p:sld>
</file>

<file path=ppt/theme/theme1.xml><?xml version="1.0" encoding="utf-8"?>
<a:theme xmlns:a="http://schemas.openxmlformats.org/drawingml/2006/main" name="RPI11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501</Words>
  <Application>Microsoft Office PowerPoint</Application>
  <PresentationFormat>Szélesvásznú</PresentationFormat>
  <Paragraphs>68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Century Gothic</vt:lpstr>
      <vt:lpstr>Franklin Gothic Book</vt:lpstr>
      <vt:lpstr>Times New Roman</vt:lpstr>
      <vt:lpstr>Wingdings</vt:lpstr>
      <vt:lpstr>Wingdings 2</vt:lpstr>
      <vt:lpstr>Wingdings 3</vt:lpstr>
      <vt:lpstr>RPI11</vt:lpstr>
      <vt:lpstr>Szálak</vt:lpstr>
      <vt:lpstr>7_Szálak</vt:lpstr>
      <vt:lpstr>PowerPoint-bemutató</vt:lpstr>
      <vt:lpstr>PowerPoint-bemutató</vt:lpstr>
      <vt:lpstr>PowerPoint-bemutató</vt:lpstr>
      <vt:lpstr>PowerPoint-bemutató</vt:lpstr>
      <vt:lpstr>Isten üzenete a számodra ma ez:  „Mert nem a félelemnek lelkét adta nekünk az Isten, hanem az erő, a szeretet és a józanság lelkét.” 2Tim1,7.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„Mert nem a félelemnek lelkét adta nekünk az Isten, hanem az erő, a szeretet és a józanság lelkét.” 2Tim1,7.</dc:title>
  <dc:creator>Csőri-Czinkos Gergő</dc:creator>
  <cp:lastModifiedBy>Szászi Andrea</cp:lastModifiedBy>
  <cp:revision>42</cp:revision>
  <dcterms:created xsi:type="dcterms:W3CDTF">2020-03-16T08:50:49Z</dcterms:created>
  <dcterms:modified xsi:type="dcterms:W3CDTF">2020-03-17T09:50:05Z</dcterms:modified>
</cp:coreProperties>
</file>